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2825" cy="6858000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1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3" d="100"/>
          <a:sy n="103" d="100"/>
        </p:scale>
        <p:origin x="336" y="108"/>
      </p:cViewPr>
      <p:guideLst>
        <p:guide orient="horz" pos="2160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632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632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1DAFE2-7EB2-4EED-BF64-0321A45C2EBF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19530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41B15A-7F4F-47EF-91D5-DFA145695B12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762172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2613" y="609600"/>
            <a:ext cx="1979612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609600"/>
            <a:ext cx="5789613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E40B1-B46C-4743-8739-F79CA07D9CB7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937839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CA7D0A-58F1-49B9-96A2-0066B219B212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788366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075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07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DCCBE4-908D-4AB1-AEAC-DE483D0921D2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83735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298700"/>
            <a:ext cx="3884613" cy="3797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7613" y="2298700"/>
            <a:ext cx="3884612" cy="3797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721CE8-92AE-4149-B650-B33F1221A9CB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380493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075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8941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89413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3325" y="1681163"/>
            <a:ext cx="42100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3325" y="2505075"/>
            <a:ext cx="421005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E5BE6C-7014-4BB7-B602-B8D61A744FD0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864989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16FB51-279E-4880-B8F5-62F53D8BDE22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058893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4C4DDB-C0EC-47F7-BDC8-950B74B940DF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282622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0050" y="987425"/>
            <a:ext cx="501332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8227D-DB53-48B0-8306-25905BB8F36D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229806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0050" y="987425"/>
            <a:ext cx="501332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DD03CB-C1C6-4110-A8E6-F97CA78875D4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840904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609600"/>
            <a:ext cx="7921625" cy="146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298700"/>
            <a:ext cx="7921625" cy="379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  <a:p>
            <a:pPr lvl="3"/>
            <a:r>
              <a:rPr lang="en-AU" altLang="en-US" smtClean="0"/>
              <a:t>Fourth level</a:t>
            </a:r>
          </a:p>
          <a:p>
            <a:pPr lvl="4"/>
            <a:r>
              <a:rPr lang="en-AU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2484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AU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AU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0FFDFC2-E2DA-4F3F-BF5F-0638A4A1F52C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lnSpc>
          <a:spcPct val="90000"/>
        </a:lnSpc>
        <a:spcBef>
          <a:spcPct val="3000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30000"/>
        </a:spcBef>
        <a:spcAft>
          <a:spcPct val="0"/>
        </a:spcAft>
        <a:defRPr sz="4900">
          <a:solidFill>
            <a:schemeClr val="tx2"/>
          </a:solidFill>
          <a:latin typeface="Arial" panose="020B0604020202020204" pitchFamily="34" charset="0"/>
          <a:cs typeface="Times New Roman" panose="02020603050405020304" pitchFamily="18" charset="0"/>
        </a:defRPr>
      </a:lvl2pPr>
      <a:lvl3pPr algn="ctr" rtl="0" fontAlgn="base">
        <a:lnSpc>
          <a:spcPct val="90000"/>
        </a:lnSpc>
        <a:spcBef>
          <a:spcPct val="30000"/>
        </a:spcBef>
        <a:spcAft>
          <a:spcPct val="0"/>
        </a:spcAft>
        <a:defRPr sz="4900">
          <a:solidFill>
            <a:schemeClr val="tx2"/>
          </a:solidFill>
          <a:latin typeface="Arial" panose="020B0604020202020204" pitchFamily="34" charset="0"/>
          <a:cs typeface="Times New Roman" panose="02020603050405020304" pitchFamily="18" charset="0"/>
        </a:defRPr>
      </a:lvl3pPr>
      <a:lvl4pPr algn="ctr" rtl="0" fontAlgn="base">
        <a:lnSpc>
          <a:spcPct val="90000"/>
        </a:lnSpc>
        <a:spcBef>
          <a:spcPct val="30000"/>
        </a:spcBef>
        <a:spcAft>
          <a:spcPct val="0"/>
        </a:spcAft>
        <a:defRPr sz="4900">
          <a:solidFill>
            <a:schemeClr val="tx2"/>
          </a:solidFill>
          <a:latin typeface="Arial" panose="020B0604020202020204" pitchFamily="34" charset="0"/>
          <a:cs typeface="Times New Roman" panose="02020603050405020304" pitchFamily="18" charset="0"/>
        </a:defRPr>
      </a:lvl4pPr>
      <a:lvl5pPr algn="ctr" rtl="0" fontAlgn="base">
        <a:lnSpc>
          <a:spcPct val="90000"/>
        </a:lnSpc>
        <a:spcBef>
          <a:spcPct val="30000"/>
        </a:spcBef>
        <a:spcAft>
          <a:spcPct val="0"/>
        </a:spcAft>
        <a:defRPr sz="4900">
          <a:solidFill>
            <a:schemeClr val="tx2"/>
          </a:solidFill>
          <a:latin typeface="Arial" panose="020B0604020202020204" pitchFamily="34" charset="0"/>
          <a:cs typeface="Times New Roman" panose="02020603050405020304" pitchFamily="18" charset="0"/>
        </a:defRPr>
      </a:lvl5pPr>
      <a:lvl6pPr marL="457200" algn="ctr" rtl="0" fontAlgn="base">
        <a:lnSpc>
          <a:spcPct val="90000"/>
        </a:lnSpc>
        <a:spcBef>
          <a:spcPct val="30000"/>
        </a:spcBef>
        <a:spcAft>
          <a:spcPct val="0"/>
        </a:spcAft>
        <a:defRPr sz="4900">
          <a:solidFill>
            <a:schemeClr val="tx2"/>
          </a:solidFill>
          <a:latin typeface="Arial" panose="020B0604020202020204" pitchFamily="34" charset="0"/>
          <a:cs typeface="Times New Roman" panose="02020603050405020304" pitchFamily="18" charset="0"/>
        </a:defRPr>
      </a:lvl6pPr>
      <a:lvl7pPr marL="914400" algn="ctr" rtl="0" fontAlgn="base">
        <a:lnSpc>
          <a:spcPct val="90000"/>
        </a:lnSpc>
        <a:spcBef>
          <a:spcPct val="30000"/>
        </a:spcBef>
        <a:spcAft>
          <a:spcPct val="0"/>
        </a:spcAft>
        <a:defRPr sz="4900">
          <a:solidFill>
            <a:schemeClr val="tx2"/>
          </a:solidFill>
          <a:latin typeface="Arial" panose="020B0604020202020204" pitchFamily="34" charset="0"/>
          <a:cs typeface="Times New Roman" panose="02020603050405020304" pitchFamily="18" charset="0"/>
        </a:defRPr>
      </a:lvl7pPr>
      <a:lvl8pPr marL="1371600" algn="ctr" rtl="0" fontAlgn="base">
        <a:lnSpc>
          <a:spcPct val="90000"/>
        </a:lnSpc>
        <a:spcBef>
          <a:spcPct val="30000"/>
        </a:spcBef>
        <a:spcAft>
          <a:spcPct val="0"/>
        </a:spcAft>
        <a:defRPr sz="4900">
          <a:solidFill>
            <a:schemeClr val="tx2"/>
          </a:solidFill>
          <a:latin typeface="Arial" panose="020B0604020202020204" pitchFamily="34" charset="0"/>
          <a:cs typeface="Times New Roman" panose="02020603050405020304" pitchFamily="18" charset="0"/>
        </a:defRPr>
      </a:lvl8pPr>
      <a:lvl9pPr marL="1828800" algn="ctr" rtl="0" fontAlgn="base">
        <a:lnSpc>
          <a:spcPct val="90000"/>
        </a:lnSpc>
        <a:spcBef>
          <a:spcPct val="30000"/>
        </a:spcBef>
        <a:spcAft>
          <a:spcPct val="0"/>
        </a:spcAft>
        <a:defRPr sz="4900">
          <a:solidFill>
            <a:schemeClr val="tx2"/>
          </a:solidFill>
          <a:latin typeface="Arial" panose="020B0604020202020204" pitchFamily="34" charset="0"/>
          <a:cs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69863" y="68263"/>
            <a:ext cx="9563100" cy="1639887"/>
          </a:xfrm>
        </p:spPr>
        <p:txBody>
          <a:bodyPr wrap="none" anchor="t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AU" altLang="en-US">
                <a:solidFill>
                  <a:srgbClr val="FFFF80"/>
                </a:solidFill>
              </a:rPr>
              <a:t>Genesis Production</a:t>
            </a:r>
            <a:br>
              <a:rPr lang="en-AU" altLang="en-US">
                <a:solidFill>
                  <a:srgbClr val="FFFF80"/>
                </a:solidFill>
              </a:rPr>
            </a:br>
            <a:r>
              <a:rPr lang="en-AU" altLang="en-US" sz="2700">
                <a:solidFill>
                  <a:srgbClr val="0080FF"/>
                </a:solidFill>
              </a:rPr>
              <a:t>Recent 10 Days</a:t>
            </a:r>
            <a:br>
              <a:rPr lang="en-AU" altLang="en-US" sz="2700">
                <a:solidFill>
                  <a:srgbClr val="0080FF"/>
                </a:solidFill>
              </a:rPr>
            </a:br>
            <a:r>
              <a:rPr lang="en-AU" altLang="en-US" sz="2700">
                <a:solidFill>
                  <a:srgbClr val="0080FF"/>
                </a:solidFill>
              </a:rPr>
              <a:t>Plan vs Actual, by Maker</a:t>
            </a:r>
            <a:endParaRPr lang="en-AU" altLang="en-US"/>
          </a:p>
        </p:txBody>
      </p:sp>
      <p:sp>
        <p:nvSpPr>
          <p:cNvPr id="2052" name="Freeform 4"/>
          <p:cNvSpPr>
            <a:spLocks/>
          </p:cNvSpPr>
          <p:nvPr/>
        </p:nvSpPr>
        <p:spPr bwMode="auto">
          <a:xfrm>
            <a:off x="169863" y="1708150"/>
            <a:ext cx="9564687" cy="1588"/>
          </a:xfrm>
          <a:custGeom>
            <a:avLst/>
            <a:gdLst>
              <a:gd name="T0" fmla="*/ 0 w 6025"/>
              <a:gd name="T1" fmla="*/ 0 h 1"/>
              <a:gd name="T2" fmla="*/ 6024 w 6025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025" h="1">
                <a:moveTo>
                  <a:pt x="0" y="0"/>
                </a:moveTo>
                <a:lnTo>
                  <a:pt x="6024" y="0"/>
                </a:lnTo>
              </a:path>
            </a:pathLst>
          </a:custGeom>
          <a:noFill/>
          <a:ln w="635" cap="flat" cmpd="sng">
            <a:solidFill>
              <a:srgbClr val="0000FF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55575" y="6434138"/>
            <a:ext cx="1835150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AU" altLang="en-US" sz="1900">
                <a:solidFill>
                  <a:srgbClr val="0080FF"/>
                </a:solidFill>
                <a:latin typeface="Arial" panose="020B0604020202020204" pitchFamily="34" charset="0"/>
              </a:rPr>
              <a:t>As of Sept. 10th</a:t>
            </a:r>
            <a:endParaRPr lang="en-AU" altLang="en-US"/>
          </a:p>
        </p:txBody>
      </p:sp>
      <p:graphicFrame>
        <p:nvGraphicFramePr>
          <p:cNvPr id="2054" name="Objec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0509653"/>
              </p:ext>
            </p:extLst>
          </p:nvPr>
        </p:nvGraphicFramePr>
        <p:xfrm flipV="1">
          <a:off x="960438" y="2084400"/>
          <a:ext cx="7910512" cy="41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Chart" r:id="rId3" imgW="7915544" imgH="4096140" progId="MSGraph.Chart.8">
                  <p:embed followColorScheme="textAndBackground"/>
                </p:oleObj>
              </mc:Choice>
              <mc:Fallback>
                <p:oleObj name="Chart" r:id="rId3" imgW="7915544" imgH="4096140" progId="MSGraph.Chart.8">
                  <p:embed followColorScheme="textAndBackground"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V="1">
                        <a:off x="960438" y="2084400"/>
                        <a:ext cx="7910512" cy="41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808080"/>
      </a:dk1>
      <a:lt1>
        <a:srgbClr val="555555"/>
      </a:lt1>
      <a:dk2>
        <a:srgbClr val="000000"/>
      </a:dk2>
      <a:lt2>
        <a:srgbClr val="FFFF80"/>
      </a:lt2>
      <a:accent1>
        <a:srgbClr val="00CC99"/>
      </a:accent1>
      <a:accent2>
        <a:srgbClr val="3333CC"/>
      </a:accent2>
      <a:accent3>
        <a:srgbClr val="AAAAAA"/>
      </a:accent3>
      <a:accent4>
        <a:srgbClr val="474747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Arial</vt:lpstr>
      <vt:lpstr>Default Design</vt:lpstr>
      <vt:lpstr>Microsoft Graph 2000 Chart</vt:lpstr>
      <vt:lpstr>Genesis Production Recent 10 Days Plan vs Actual, by Maker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Genesis Production Recent 10 Days Plan vs Actual, by Maker</dc:title>
  <dc:creator>manager</dc:creator>
  <cp:lastModifiedBy>Roger</cp:lastModifiedBy>
  <cp:revision>2</cp:revision>
  <dcterms:created xsi:type="dcterms:W3CDTF">2015-11-22T09:16:25Z</dcterms:created>
  <dcterms:modified xsi:type="dcterms:W3CDTF">2015-11-22T17:13:03Z</dcterms:modified>
</cp:coreProperties>
</file>