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2825" cy="6858000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336" y="108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632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632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081CF-B3D2-41F2-A5B0-68D42BC1F19A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460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53273-526B-40C1-90DA-FBB3D4DCCCBB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807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2613" y="609600"/>
            <a:ext cx="1979612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789613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9DC57-81A7-4190-97ED-437F484262C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8643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8A705-8F2B-42F3-954C-53DDA516388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5850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07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07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EE7BB-5ECA-4D04-8897-CBF1B6AB3DE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5318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298700"/>
            <a:ext cx="3884613" cy="3797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2298700"/>
            <a:ext cx="3884612" cy="3797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BBD0A-F909-40F6-91F5-83B1561A600F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20391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075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894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89413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3325" y="1681163"/>
            <a:ext cx="42100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3325" y="2505075"/>
            <a:ext cx="421005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FAC54-B32A-4C6F-A878-7782517F399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09501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EB920-A84C-4991-995A-D1C82699732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5453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72C2C-AD35-4C7E-9832-B1977BA7BE9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08075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0" y="987425"/>
            <a:ext cx="501332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2FB43-212A-4ADF-8AEE-56AF43472C3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1969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0050" y="987425"/>
            <a:ext cx="501332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CFA1D-9D0A-496A-8860-F1EDEB37552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40041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921625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298700"/>
            <a:ext cx="7921625" cy="379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A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8248B-318D-48D3-A92E-D4A495D2B8AE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2pPr>
      <a:lvl3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3pPr>
      <a:lvl4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4pPr>
      <a:lvl5pPr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5pPr>
      <a:lvl6pPr marL="457200"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6pPr>
      <a:lvl7pPr marL="914400"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7pPr>
      <a:lvl8pPr marL="1371600"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8pPr>
      <a:lvl9pPr marL="1828800" algn="ctr" rtl="0" fontAlgn="base">
        <a:lnSpc>
          <a:spcPct val="90000"/>
        </a:lnSpc>
        <a:spcBef>
          <a:spcPct val="30000"/>
        </a:spcBef>
        <a:spcAft>
          <a:spcPct val="0"/>
        </a:spcAft>
        <a:defRPr sz="4900">
          <a:solidFill>
            <a:schemeClr val="tx2"/>
          </a:solidFill>
          <a:latin typeface="Arial" panose="020B0604020202020204" pitchFamily="34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863" y="68263"/>
            <a:ext cx="9563100" cy="1262062"/>
          </a:xfrm>
        </p:spPr>
        <p:txBody>
          <a:bodyPr wrap="none" anchor="t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AU" altLang="en-US">
                <a:solidFill>
                  <a:srgbClr val="FFFF80"/>
                </a:solidFill>
              </a:rPr>
              <a:t>Genesis Production</a:t>
            </a:r>
            <a:br>
              <a:rPr lang="en-AU" altLang="en-US">
                <a:solidFill>
                  <a:srgbClr val="FFFF80"/>
                </a:solidFill>
              </a:rPr>
            </a:br>
            <a:r>
              <a:rPr lang="en-AU" altLang="en-US" sz="2700">
                <a:solidFill>
                  <a:srgbClr val="0080FF"/>
                </a:solidFill>
              </a:rPr>
              <a:t>EFA (Cummulative)</a:t>
            </a:r>
            <a:endParaRPr lang="en-AU" altLang="en-US"/>
          </a:p>
        </p:txBody>
      </p:sp>
      <p:sp>
        <p:nvSpPr>
          <p:cNvPr id="2052" name="Freeform 4"/>
          <p:cNvSpPr>
            <a:spLocks/>
          </p:cNvSpPr>
          <p:nvPr/>
        </p:nvSpPr>
        <p:spPr bwMode="auto">
          <a:xfrm>
            <a:off x="169863" y="1330325"/>
            <a:ext cx="9564687" cy="1588"/>
          </a:xfrm>
          <a:custGeom>
            <a:avLst/>
            <a:gdLst>
              <a:gd name="T0" fmla="*/ 0 w 6025"/>
              <a:gd name="T1" fmla="*/ 0 h 1"/>
              <a:gd name="T2" fmla="*/ 6024 w 6025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025" h="1">
                <a:moveTo>
                  <a:pt x="0" y="0"/>
                </a:moveTo>
                <a:lnTo>
                  <a:pt x="6024" y="0"/>
                </a:lnTo>
              </a:path>
            </a:pathLst>
          </a:custGeom>
          <a:noFill/>
          <a:ln w="635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5575" y="6434138"/>
            <a:ext cx="1835150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AU" altLang="en-US" sz="1900">
                <a:solidFill>
                  <a:srgbClr val="0080FF"/>
                </a:solidFill>
                <a:latin typeface="Arial" panose="020B0604020202020204" pitchFamily="34" charset="0"/>
              </a:rPr>
              <a:t>As of Sept. 10th</a:t>
            </a:r>
            <a:endParaRPr lang="en-AU" altLang="en-US"/>
          </a:p>
        </p:txBody>
      </p:sp>
      <p:graphicFrame>
        <p:nvGraphicFramePr>
          <p:cNvPr id="2054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2755553"/>
              </p:ext>
            </p:extLst>
          </p:nvPr>
        </p:nvGraphicFramePr>
        <p:xfrm flipV="1">
          <a:off x="844550" y="1735200"/>
          <a:ext cx="8888413" cy="444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3" imgW="8887394" imgH="4448769" progId="MSGraph.Chart.8">
                  <p:embed followColorScheme="textAndBackground"/>
                </p:oleObj>
              </mc:Choice>
              <mc:Fallback>
                <p:oleObj name="Chart" r:id="rId3" imgW="8887394" imgH="4448769" progId="MSGraph.Chart.8">
                  <p:embed followColorScheme="textAndBackground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V="1">
                        <a:off x="844550" y="1735200"/>
                        <a:ext cx="8888413" cy="444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555555"/>
      </a:lt1>
      <a:dk2>
        <a:srgbClr val="000000"/>
      </a:dk2>
      <a:lt2>
        <a:srgbClr val="FFFF80"/>
      </a:lt2>
      <a:accent1>
        <a:srgbClr val="000000"/>
      </a:accent1>
      <a:accent2>
        <a:srgbClr val="3333CC"/>
      </a:accent2>
      <a:accent3>
        <a:srgbClr val="AAAAAA"/>
      </a:accent3>
      <a:accent4>
        <a:srgbClr val="474747"/>
      </a:accent4>
      <a:accent5>
        <a:srgbClr val="AAAAA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Default Design</vt:lpstr>
      <vt:lpstr>Microsoft Graph 2000 Chart</vt:lpstr>
      <vt:lpstr>Genesis Production EFA (Cummulative)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Genesis Production EFA (Cummulative)</dc:title>
  <dc:creator>manager</dc:creator>
  <cp:lastModifiedBy>Roger</cp:lastModifiedBy>
  <cp:revision>2</cp:revision>
  <dcterms:created xsi:type="dcterms:W3CDTF">2015-11-22T09:16:08Z</dcterms:created>
  <dcterms:modified xsi:type="dcterms:W3CDTF">2015-11-22T17:12:13Z</dcterms:modified>
</cp:coreProperties>
</file>